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" userDrawn="1">
          <p15:clr>
            <a:srgbClr val="A4A3A4"/>
          </p15:clr>
        </p15:guide>
        <p15:guide id="4" pos="7632" userDrawn="1">
          <p15:clr>
            <a:srgbClr val="A4A3A4"/>
          </p15:clr>
        </p15:guide>
        <p15:guide id="5" orient="horz" pos="48" userDrawn="1">
          <p15:clr>
            <a:srgbClr val="A4A3A4"/>
          </p15:clr>
        </p15:guide>
        <p15:guide id="6" orient="horz" pos="4272" userDrawn="1">
          <p15:clr>
            <a:srgbClr val="A4A3A4"/>
          </p15:clr>
        </p15:guide>
        <p15:guide id="7" pos="3792" userDrawn="1">
          <p15:clr>
            <a:srgbClr val="A4A3A4"/>
          </p15:clr>
        </p15:guide>
        <p15:guide id="8" pos="3888" userDrawn="1">
          <p15:clr>
            <a:srgbClr val="A4A3A4"/>
          </p15:clr>
        </p15:guide>
        <p15:guide id="9" orient="horz" pos="2112" userDrawn="1">
          <p15:clr>
            <a:srgbClr val="A4A3A4"/>
          </p15:clr>
        </p15:guide>
        <p15:guide id="10" orient="horz" pos="22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 showGuides="1">
      <p:cViewPr varScale="1">
        <p:scale>
          <a:sx n="88" d="100"/>
          <a:sy n="88" d="100"/>
        </p:scale>
        <p:origin x="184" y="496"/>
      </p:cViewPr>
      <p:guideLst>
        <p:guide orient="horz" pos="2160"/>
        <p:guide pos="3840"/>
        <p:guide pos="48"/>
        <p:guide pos="7632"/>
        <p:guide orient="horz" pos="48"/>
        <p:guide orient="horz" pos="4272"/>
        <p:guide pos="3792"/>
        <p:guide pos="3888"/>
        <p:guide orient="horz" pos="2112"/>
        <p:guide orient="horz" pos="22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E1B3-DB19-E047-AE21-8F90A2C5D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4F0AE-CA4B-B944-B852-F9C68C3D2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A0436-0842-4048-8F53-1E4AE7202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279CE-0219-AC4E-B81F-7BCB7595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F98A5-6522-B348-84FF-B5870B54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DDBC-614F-5540-81DA-8C58EAC8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39B9E-E6FC-4D4B-99E5-C5D04E9B1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49835-EFEC-4744-977D-234AF46FB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E6590-D1EF-974C-8B2A-91FECD99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65584-9A06-F041-AB7F-D218C989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2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D213F-9FBC-AA4E-847A-22082CFFB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14E4C-496F-D84F-B166-AE93955DE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3FBED-8267-A947-B07C-DD60EF0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0C523-6E48-8240-B177-9AA97391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363BF-A728-564E-B17F-A15DC049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C6DA-BFC3-DA4F-92B7-E2B870E3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A529-70EF-1948-B49D-5A502557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CAB9-22AC-0042-93D3-B4CC7897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5BE5E-DFB8-9541-92AE-4B515C7B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FDE91-2499-574E-8DDD-ABCA3992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3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2D9D-1054-6940-AE64-E09EDBD7A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F5218-B400-5C4A-BBE6-1CE7AF237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EE7E5-29E9-5748-8A7C-79321D80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45230-C8FD-0440-8826-92A0784F1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C376-F9B8-C442-8471-199808AE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2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7882-8DE0-D94A-B655-BBE7E87E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99A87-04C3-504D-973E-D14C0986D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20D5D-01CF-7D49-9F8F-4AF89C057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664AE-AF41-A14A-88BD-F912BDA1F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4BB3F-29E9-144D-8020-6D1523826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02E5C-E3E4-4F4D-B0C2-ACE85E3E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8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CB39-562A-B142-B852-D3C1DF13F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668C3-4E3D-0547-B797-33D7EE4FC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5C0D4-D46B-7D40-A087-B92747E80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4A061-68D5-A743-B0CF-8940E8843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423DA-FD0D-CB4A-B8F4-D0EA4AD8E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3D252C-A215-3245-8C22-AF39D70F8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ACCA19-DB0C-E24B-A543-BB395358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D89D9B-D288-1F4B-8819-A8C320C0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0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7387-6F64-944E-9455-E70A6972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131D8-22BC-B74D-B7EB-D1EE244B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E6AF9-D822-FD42-9F74-67721782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E409A-1966-5947-81DD-082ED22E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04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75FDED-7AF8-C440-985A-B4D726F09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BC8D5-3F70-434A-B47C-71783567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621-BA2B-B74F-9EDB-551FE7C3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7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766E-9E10-E046-97DC-8F613C6D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37639-1C3F-1943-92A3-6EB329BE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B7892-A298-EC49-9645-10B99F2E7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435AA-717B-3846-A3D7-C035D773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FE2E4-EE81-BE40-8C5D-C6C7B6ED0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875DF-065B-1043-9472-9DA7B377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1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5C3D-57EB-4E4A-AD31-790BF906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1CFD9-D833-254B-A36A-1D6D79A1E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ACD0A-A9D1-F449-A11D-FBA6865BD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89A2F-11C5-7145-BA8D-0D0A98614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AD323-9ECE-A74C-9604-42DB361AC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CCA62-CC4A-E24C-A9A9-D7DF1943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0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463324-4977-6A42-B26F-0CB406E1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4DB6-A52F-4E4D-85C0-D8183E72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6EDCA-8B55-9541-A52F-63794E2C0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155D7-F8BC-DC4D-A464-3BEF93C81956}" type="datetimeFigureOut">
              <a:rPr lang="en-US" smtClean="0"/>
              <a:t>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5F66A-B245-A749-BD8A-44BC6E1E3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F92A9-488F-B64D-B988-EC2553257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16F90-CC84-4F48-A7E7-42D27319E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0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C77F3-615B-8B49-855E-50B9D1C8E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70"/>
          <a:stretch/>
        </p:blipFill>
        <p:spPr>
          <a:xfrm>
            <a:off x="76200" y="319314"/>
            <a:ext cx="4874388" cy="3033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4A940-685B-1641-A214-A5DD0F972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7"/>
          <a:stretch/>
        </p:blipFill>
        <p:spPr>
          <a:xfrm>
            <a:off x="1146048" y="3747889"/>
            <a:ext cx="4873752" cy="3033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F5AD8-281E-4D47-BC87-583BC62D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57"/>
          <a:stretch/>
        </p:blipFill>
        <p:spPr>
          <a:xfrm>
            <a:off x="6184557" y="318887"/>
            <a:ext cx="4873752" cy="3033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4B2CA1-9E2C-5543-A79C-972D0AE518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44"/>
          <a:stretch/>
        </p:blipFill>
        <p:spPr>
          <a:xfrm>
            <a:off x="7242048" y="3747888"/>
            <a:ext cx="4873752" cy="3033911"/>
          </a:xfrm>
          <a:prstGeom prst="rect">
            <a:avLst/>
          </a:prstGeom>
        </p:spPr>
      </p:pic>
      <p:sp>
        <p:nvSpPr>
          <p:cNvPr id="14" name="Bent Arrow 13">
            <a:extLst>
              <a:ext uri="{FF2B5EF4-FFF2-40B4-BE49-F238E27FC236}">
                <a16:creationId xmlns:a16="http://schemas.microsoft.com/office/drawing/2014/main" id="{27B757F8-827D-CC44-AE27-96ACA1696D44}"/>
              </a:ext>
            </a:extLst>
          </p:cNvPr>
          <p:cNvSpPr/>
          <p:nvPr/>
        </p:nvSpPr>
        <p:spPr>
          <a:xfrm flipV="1">
            <a:off x="88557" y="3526284"/>
            <a:ext cx="914400" cy="914400"/>
          </a:xfrm>
          <a:prstGeom prst="bentArrow">
            <a:avLst>
              <a:gd name="adj1" fmla="val 7540"/>
              <a:gd name="adj2" fmla="val 13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B7C11EB1-EC37-2040-B414-B019C86F419C}"/>
              </a:ext>
            </a:extLst>
          </p:cNvPr>
          <p:cNvSpPr/>
          <p:nvPr/>
        </p:nvSpPr>
        <p:spPr>
          <a:xfrm flipV="1">
            <a:off x="6184557" y="3517558"/>
            <a:ext cx="914400" cy="914400"/>
          </a:xfrm>
          <a:prstGeom prst="bentArrow">
            <a:avLst>
              <a:gd name="adj1" fmla="val 7540"/>
              <a:gd name="adj2" fmla="val 13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99956DB9-CD0F-8F44-9066-0516D516B6AE}"/>
              </a:ext>
            </a:extLst>
          </p:cNvPr>
          <p:cNvSpPr/>
          <p:nvPr/>
        </p:nvSpPr>
        <p:spPr>
          <a:xfrm>
            <a:off x="5181600" y="2716325"/>
            <a:ext cx="914400" cy="914400"/>
          </a:xfrm>
          <a:prstGeom prst="bentArrow">
            <a:avLst>
              <a:gd name="adj1" fmla="val 7540"/>
              <a:gd name="adj2" fmla="val 13889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23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Brockbank</dc:creator>
  <cp:lastModifiedBy>Erik Brockbank</cp:lastModifiedBy>
  <cp:revision>3</cp:revision>
  <dcterms:created xsi:type="dcterms:W3CDTF">2022-01-17T04:57:54Z</dcterms:created>
  <dcterms:modified xsi:type="dcterms:W3CDTF">2022-01-17T05:43:27Z</dcterms:modified>
</cp:coreProperties>
</file>